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10" r:id="rId3"/>
    <p:sldId id="463" r:id="rId4"/>
    <p:sldId id="398" r:id="rId5"/>
    <p:sldId id="483" r:id="rId6"/>
    <p:sldId id="504" r:id="rId7"/>
    <p:sldId id="500" r:id="rId8"/>
    <p:sldId id="496" r:id="rId9"/>
    <p:sldId id="484" r:id="rId10"/>
    <p:sldId id="502" r:id="rId11"/>
    <p:sldId id="503" r:id="rId12"/>
    <p:sldId id="485" r:id="rId13"/>
    <p:sldId id="501" r:id="rId14"/>
    <p:sldId id="505" r:id="rId15"/>
    <p:sldId id="506"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1" d="100"/>
          <a:sy n="71" d="100"/>
        </p:scale>
        <p:origin x="10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Tree>
    <p:extLst>
      <p:ext uri="{BB962C8B-B14F-4D97-AF65-F5344CB8AC3E}">
        <p14:creationId xmlns:p14="http://schemas.microsoft.com/office/powerpoint/2010/main" val="2996464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4" name="Footer Placeholder 45">
            <a:extLst>
              <a:ext uri="{FF2B5EF4-FFF2-40B4-BE49-F238E27FC236}">
                <a16:creationId xmlns:a16="http://schemas.microsoft.com/office/drawing/2014/main" id="{56942679-0A43-4794-B1CF-E593A4B71C4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prstClr val="black"/>
                </a:solidFill>
                <a:latin typeface="Calibri" panose="020F0502020204030204"/>
              </a:rPr>
              <a:t>Trainer: Anubhav Oberoy</a:t>
            </a:r>
            <a:r>
              <a:rPr lang="en-US" b="1" dirty="0">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90462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754326"/>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795E26"/>
                </a:solidFill>
                <a:effectLst/>
                <a:latin typeface="Consolas" panose="020B0609020204030204" pitchFamily="49" charset="0"/>
              </a:rPr>
              <a:t>alert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Click Me!</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pPr>
              <a:defRPr/>
            </a:pPr>
            <a:endParaRPr lang="en-IN" i="0" dirty="0">
              <a:solidFill>
                <a:srgbClr val="24292E"/>
              </a:solidFill>
              <a:effectLst/>
              <a:latin typeface="-apple-system"/>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Program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628245"/>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Tree>
    <p:extLst>
      <p:ext uri="{BB962C8B-B14F-4D97-AF65-F5344CB8AC3E}">
        <p14:creationId xmlns:p14="http://schemas.microsoft.com/office/powerpoint/2010/main" val="21117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11668474" cy="341632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114" y="4316040"/>
            <a:ext cx="2353319" cy="2353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4">
            <a:extLst>
              <a:ext uri="{FF2B5EF4-FFF2-40B4-BE49-F238E27FC236}">
                <a16:creationId xmlns:a16="http://schemas.microsoft.com/office/drawing/2014/main" id="{A7B1FA13-5481-440E-B0FF-3733AAA92485}"/>
              </a:ext>
            </a:extLst>
          </p:cNvPr>
          <p:cNvGraphicFramePr>
            <a:graphicFrameLocks noGrp="1"/>
          </p:cNvGraphicFramePr>
          <p:nvPr>
            <p:extLst>
              <p:ext uri="{D42A27DB-BD31-4B8C-83A1-F6EECF244321}">
                <p14:modId xmlns:p14="http://schemas.microsoft.com/office/powerpoint/2010/main" val="718014104"/>
              </p:ext>
            </p:extLst>
          </p:nvPr>
        </p:nvGraphicFramePr>
        <p:xfrm>
          <a:off x="6676374" y="451622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
        <p:nvSpPr>
          <p:cNvPr id="14" name="TextBox 13">
            <a:extLst>
              <a:ext uri="{FF2B5EF4-FFF2-40B4-BE49-F238E27FC236}">
                <a16:creationId xmlns:a16="http://schemas.microsoft.com/office/drawing/2014/main" id="{E8AD7865-7FC3-44FB-8275-407A895D2F83}"/>
              </a:ext>
            </a:extLst>
          </p:cNvPr>
          <p:cNvSpPr txBox="1"/>
          <p:nvPr/>
        </p:nvSpPr>
        <p:spPr>
          <a:xfrm>
            <a:off x="6676374" y="4131374"/>
            <a:ext cx="2059709" cy="369332"/>
          </a:xfrm>
          <a:prstGeom prst="rect">
            <a:avLst/>
          </a:prstGeom>
          <a:noFill/>
        </p:spPr>
        <p:txBody>
          <a:bodyPr wrap="square" rtlCol="0">
            <a:spAutoFit/>
          </a:bodyPr>
          <a:lstStyle/>
          <a:p>
            <a:r>
              <a:rPr lang="en-US" dirty="0"/>
              <a:t>History of HTML</a:t>
            </a:r>
          </a:p>
        </p:txBody>
      </p:sp>
    </p:spTree>
    <p:extLst>
      <p:ext uri="{BB962C8B-B14F-4D97-AF65-F5344CB8AC3E}">
        <p14:creationId xmlns:p14="http://schemas.microsoft.com/office/powerpoint/2010/main" val="3184611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329F4E2B-8B38-4858-B5D0-865A505DD35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308324"/>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p:txBody>
      </p:sp>
      <p:sp>
        <p:nvSpPr>
          <p:cNvPr id="7" name="Footer Placeholder 45">
            <a:extLst>
              <a:ext uri="{FF2B5EF4-FFF2-40B4-BE49-F238E27FC236}">
                <a16:creationId xmlns:a16="http://schemas.microsoft.com/office/drawing/2014/main" id="{2A3A69A0-80CA-4504-9B90-BF3628FD3FD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75318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
        <p:nvSpPr>
          <p:cNvPr id="17" name="Footer Placeholder 45">
            <a:extLst>
              <a:ext uri="{FF2B5EF4-FFF2-40B4-BE49-F238E27FC236}">
                <a16:creationId xmlns:a16="http://schemas.microsoft.com/office/drawing/2014/main" id="{8D247BE2-CB47-4BC8-83A0-588DD47B10E8}"/>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26703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9744364" y="6548582"/>
            <a:ext cx="2447636" cy="203620"/>
          </a:xfrm>
        </p:spPr>
        <p:txBody>
          <a:bodyPr/>
          <a:lstStyle/>
          <a:p>
            <a:r>
              <a:rPr lang="en-US" b="1" dirty="0">
                <a:solidFill>
                  <a:schemeClr val="tx1"/>
                </a:solidFill>
              </a:rPr>
              <a:t>Trainer: Anubhav Oberoy &amp; Nishan</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cxnSpLocks/>
              <a:stCxn id="7" idx="3"/>
              <a:endCxn id="9"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cxnSpLocks/>
              <a:stCxn id="7" idx="1"/>
              <a:endCxn id="8"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725286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9975</TotalTime>
  <Words>1714</Words>
  <Application>Microsoft Office PowerPoint</Application>
  <PresentationFormat>Widescreen</PresentationFormat>
  <Paragraphs>240</Paragraphs>
  <Slides>20</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673</cp:revision>
  <dcterms:created xsi:type="dcterms:W3CDTF">2016-07-10T03:33:26Z</dcterms:created>
  <dcterms:modified xsi:type="dcterms:W3CDTF">2021-12-07T17:49:54Z</dcterms:modified>
</cp:coreProperties>
</file>